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2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2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4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2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5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2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8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2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0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8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7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7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8EDB9-51B7-4753-B41C-8F493B9E482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6F0DC-D9B0-4311-9259-F88F2B8A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200" b="1" dirty="0" smtClean="0"/>
              <a:t>Муниципальный проект</a:t>
            </a:r>
            <a:br>
              <a:rPr lang="ru-RU" sz="3200" b="1" dirty="0" smtClean="0"/>
            </a:br>
            <a:r>
              <a:rPr lang="ru-RU" sz="3200" b="1" dirty="0" smtClean="0"/>
              <a:t>«Детство равных возможностей»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оманда «Время детства»</a:t>
            </a:r>
          </a:p>
          <a:p>
            <a:r>
              <a:rPr lang="ru-RU" dirty="0" smtClean="0"/>
              <a:t>Мотовилихинский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795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22623" y="1967346"/>
            <a:ext cx="3241963" cy="285403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b="1" dirty="0" smtClean="0">
                <a:solidFill>
                  <a:schemeClr val="bg1"/>
                </a:solidFill>
              </a:rPr>
              <a:t>Цель проекта: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dirty="0" smtClean="0">
                <a:solidFill>
                  <a:schemeClr val="bg1"/>
                </a:solidFill>
              </a:rPr>
              <a:t>создание </a:t>
            </a:r>
            <a:r>
              <a:rPr lang="ru-RU" dirty="0">
                <a:solidFill>
                  <a:schemeClr val="bg1"/>
                </a:solidFill>
              </a:rPr>
              <a:t>программы «Сетевая модель преемственности дошкольных учреждений и начальных школ города»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8473" y="1011382"/>
            <a:ext cx="2341418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Создание муниципальной модели начальной школы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8473" y="2632364"/>
            <a:ext cx="2341418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Апробация механизмов преемственной индивидуализации от ДОУ к НОУ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8473" y="4447310"/>
            <a:ext cx="2341418" cy="155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Создание модели управления профессиональными дефицитами педагогических работников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7917" y="609600"/>
            <a:ext cx="2341418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Создание рабочих программ по предметам учебного плана уровня начального общего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7917" y="5001492"/>
            <a:ext cx="2341418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«Перезагрузка» позиционирования пермских начальных школ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47363" y="1011382"/>
            <a:ext cx="2625436" cy="11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управленческих и педагогических стажировок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47363" y="2632362"/>
            <a:ext cx="2625436" cy="117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совместных сетевых мероприятий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47362" y="4447310"/>
            <a:ext cx="2625437" cy="155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Апробация новых подходов к организации внеурочной деятельности на основе пространства выбора и социокультурного пространства микрорайона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9873" y="131617"/>
            <a:ext cx="2798618" cy="484909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76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4510582" y="2895598"/>
            <a:ext cx="3158835" cy="25769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75345" y="2817091"/>
            <a:ext cx="1985819" cy="60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МАОУ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«СОШ №127»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4618" y="2780144"/>
            <a:ext cx="2276764" cy="812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МАОУ «ШКОЛА ДИЗАЙНА ТОЧКА»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6774" y="5594090"/>
            <a:ext cx="18888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МАДОУ «ДЕТСКИЙ САД «ЧУЛПАН»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6363" y="3976254"/>
            <a:ext cx="19858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МАДОУ «ДЕТСКИЙ САД №227»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7472" y="3976253"/>
            <a:ext cx="2034310" cy="76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МАДОУ «ДЕТСКИЙ САД № 419»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0619" y="5329380"/>
            <a:ext cx="2170546" cy="74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МАДОУ «ДЕТСКИЙ САД №317»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4618" y="5329380"/>
            <a:ext cx="2327564" cy="822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ГРУППЫ ДЕТСКОГО САДА МАОУ «ШКОЛА ДИЗАЙНА ТОЧКА»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86436" y="3501733"/>
            <a:ext cx="1607128" cy="1347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Участники команды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3254" y="729674"/>
            <a:ext cx="2300139" cy="13762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Территориальная близость, единство контингента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5962" y="729673"/>
            <a:ext cx="2329230" cy="13065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Традиции </a:t>
            </a:r>
            <a:r>
              <a:rPr lang="ru-RU" b="1" dirty="0" err="1">
                <a:solidFill>
                  <a:schemeClr val="tx1"/>
                </a:solidFill>
              </a:rPr>
              <a:t>полилингвальности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41510" y="753851"/>
            <a:ext cx="2282358" cy="135203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Художественно-эстетическое направление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14767" y="753851"/>
            <a:ext cx="2584276" cy="135665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Ориентация на формирование компетентности коммуникативного лидерства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5858045" y="-1249432"/>
            <a:ext cx="530876" cy="732213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952</TotalTime>
  <Words>153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    Муниципальный проект «Детство равных возможностей»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равных возможностей</dc:title>
  <dc:creator>user</dc:creator>
  <cp:lastModifiedBy>Елена</cp:lastModifiedBy>
  <cp:revision>95</cp:revision>
  <cp:lastPrinted>2021-07-07T05:01:31Z</cp:lastPrinted>
  <dcterms:created xsi:type="dcterms:W3CDTF">2021-07-06T08:43:14Z</dcterms:created>
  <dcterms:modified xsi:type="dcterms:W3CDTF">2021-10-25T19:33:53Z</dcterms:modified>
</cp:coreProperties>
</file>